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4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2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2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2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81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14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3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4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C24A-203C-4F18-960D-2A372DCEB81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2112-209D-4AB8-8AFB-A3DBF43D9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gi-bin/link?check=1&amp;refresh=1&amp;cnf=51ed0d&amp;url=http://www.fund-sd.ru&amp;msgid=14320314490000000155;0;0&amp;x-email=erbond@bk.ru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s://e.mail.ru/compose?To=ebondarchuk@fund-sd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5.jpeg"/><Relationship Id="rId4" Type="http://schemas.openxmlformats.org/officeDocument/2006/relationships/hyperlink" Target="https://e.mail.ru/cgi-bin/link?check=1&amp;refresh=1&amp;cnf=920325&amp;url=http://www.fsdejournal.ru&amp;msgid=14320314490000000155;0;0&amp;x-email=erbond@b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510" y="304799"/>
            <a:ext cx="9318171" cy="2931558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accent1">
                    <a:lumMod val="75000"/>
                  </a:schemeClr>
                </a:solidFill>
              </a:rPr>
              <a:t>Программа</a:t>
            </a:r>
            <a:br>
              <a:rPr lang="ru-RU" sz="4000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u="sng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000" b="1" u="sng" dirty="0">
                <a:solidFill>
                  <a:schemeClr val="accent1">
                    <a:lumMod val="75000"/>
                  </a:schemeClr>
                </a:solidFill>
              </a:rPr>
              <a:t>Классы Робототехники  в Самаре: продвижение в школах научно-технического творчества»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1.10.15-30.09.16  1.10.16-30.09.17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510" y="3419237"/>
            <a:ext cx="103893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Управление Программой: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Фонд «Устойчивое развитие» (ФУР, Москва) </a:t>
            </a: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 в партнерстве со специалистами  Фонда «Самарская Губерния»   </a:t>
            </a:r>
          </a:p>
          <a:p>
            <a:endParaRPr lang="ru-RU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при поддержке Фонда </a:t>
            </a:r>
            <a:r>
              <a:rPr lang="ru-RU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Алкоа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  (2014-2016гг)   и Фонда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Арконик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( 2016-2017гг).</a:t>
            </a: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Партнеры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Арконик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СМЗ,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школы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Кировского района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96, 150, 162,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168, лицей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135,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ЦДТ "Металлург"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513" y="2581036"/>
            <a:ext cx="1566402" cy="22163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988" y="240201"/>
            <a:ext cx="1929384" cy="20970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970" y="2581036"/>
            <a:ext cx="1566402" cy="221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7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051" y="252550"/>
            <a:ext cx="10006149" cy="6304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Основная цель программы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поддержка интереса к научно-техническому (НТ) образованию  и творчеству среди школьников  Кировского района  Самары, где расположено предприятие  АРКОНИК СМЗ (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Алкоа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-СМЗ).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 оборудование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3-х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роботоклассов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в партнёрских школах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 обучение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учителей, ведущих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занятия по роботостроению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 обучение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школьников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. участие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школьников 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 олимпиадах и  соревнованиях по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роботостроению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845" y="522514"/>
            <a:ext cx="1824904" cy="25820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845" y="3692434"/>
            <a:ext cx="1954155" cy="276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224" y="748937"/>
            <a:ext cx="8978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оборудовано 3 класса в шк.96. 150 и лицее 135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35" y="2051343"/>
            <a:ext cx="2900239" cy="24101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929" y="5023472"/>
            <a:ext cx="6580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11 февраля 2016г.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МБОУ СОШ №150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успешно прошло торжественное открытие класса робототехники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223" y="12192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 Программы 2015-2016гг.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1061">
            <a:off x="3245974" y="1589741"/>
            <a:ext cx="3827338" cy="254960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402" y="1826947"/>
            <a:ext cx="4557071" cy="30418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286857" y="4953803"/>
            <a:ext cx="46961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 февраля 2016 г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 в МБОУ ЛАП №135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г.о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 Самара состоялось открытие нового класса робототехники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8835" y="43543"/>
            <a:ext cx="1112562" cy="157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3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3798478"/>
            <a:ext cx="1802663" cy="25506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051" y="357051"/>
            <a:ext cx="8986039" cy="6931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акуплены комплекты по роботостроению на общую сумму в 1.900.000руб.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бучено 12 учителей  (семинары-тренинги  Козловой и Васильева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Занятия по программам прошли  750 школьников  партнёрских школ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Не менее 400 школьников  и родителей партнёрских школ были ознакомлены с возможностями и пользой обучения роботостроению в формате открытых уроков, мастер-классов и 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внутришкольных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соревнований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765" y="612648"/>
            <a:ext cx="1929384" cy="20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8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034" y="2283227"/>
            <a:ext cx="3815172" cy="25434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503" y="4826675"/>
            <a:ext cx="63398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29 марта 2016 г. семинар для преподавателей робототехники Кировского района г. Самары.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Ведущий семинара Симонов Иван, IT директор клуба робототехники из города  Нижний Новгород.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Обучение прошли  8 педагогов из 96 и 150 школы, и преподаватели из центра детского творчества «Металлург».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работа с оборудованием «</a:t>
            </a:r>
            <a:r>
              <a:rPr lang="en-US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ev3» </a:t>
            </a:r>
            <a:endParaRPr lang="ru-RU" sz="20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4446" y="104502"/>
            <a:ext cx="647917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5 по 8 апреля 2016 г. состоялось обучение  9ти преподавателей робототехники в Кировском районе г. Самары.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Ведущий курсов - сертифицированный тренер Международной академии LEGO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Education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президент Российской ассоциации образовательной робототехники - Васильев Максим.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Целью курса являлось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освоение педагогами базовых положений робототехники,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формирование навыков проектирования, конструирования и программирования роботов,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знакомство с методиками преподавания робототехники учащимся. </a:t>
            </a:r>
            <a:endParaRPr lang="ru-RU" sz="20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537" y="3958401"/>
            <a:ext cx="4192644" cy="27950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4503" y="104502"/>
            <a:ext cx="552994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Темы обучения учителей: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«Основы программирования»,     «Алгоритмы движения»,     «Работа датчиков», 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«Как правильно работать с детьми»,  «Основы программирования в программе LEGO MINDSTORMS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Education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EV3»,  «Как готовить детей к соревнованиям»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20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629" y="209006"/>
            <a:ext cx="77506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К июню 2016 г.  участниками Программы стали более 750 человек: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школе №150 -  160 человек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(учащиеся 1-4–х классов, Программа внеурочной деятельности «Юный конструктор»  (на базе технологических наборов LEGO EV.3) под руководством преподавателей  Черновой С. В. , Елисеевой Т. Г.,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Домченковой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А. С.).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школе №96  -  81 ученик  (внеурочная деятельность 2-8-е классы  по теме «Робототехника», преподаватель Титова А.Н.).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Лицее №135  -  480 человек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(тема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Легоконструирование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2-4-е  классы,  педагог начальной школы Козлова Т. П. – 250 человек; Внеурочная деятельность на NXT- наборах, педагог  Фролов А. Ф. – 5-7-е классы  - 200 человек и в рамках кружков  - 8 -10-е классы -15 человек; кружок по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Ардуино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Амперка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- педагог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Паранюшкин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С.В., учитель информатики 10-11 классов -15 человек).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В сентябре 2016г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 - прошли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внутришкольные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соревнования в лицее 135 и школе 150 – участвовали около 170 учеников 3-7 классов.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школе 96 и лицее 135 учителя вместе с учениками курсов робототехники продемонстрировали свои работы и рассказали о пользе занятий робототехникой  на родительских собраниях для всех классов (более 400 родителей и учеников)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399" y="1958389"/>
            <a:ext cx="3289761" cy="4634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82149" y="148046"/>
            <a:ext cx="3518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Преподаватель лицея 135 - Козлова Т.П.  - стала Лауреатом Всероссийского конкурса «STEM, педагог 2016 г.»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299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66" y="113211"/>
            <a:ext cx="1161527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П</a:t>
            </a:r>
            <a:r>
              <a:rPr lang="ru-RU" sz="3600" b="1" dirty="0" smtClean="0">
                <a:solidFill>
                  <a:schemeClr val="accent1"/>
                </a:solidFill>
              </a:rPr>
              <a:t>ланы Программы 2016-17гг.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 </a:t>
            </a:r>
            <a:endParaRPr lang="ru-RU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оборудовать 2 новых класса в </a:t>
            </a:r>
            <a:r>
              <a:rPr lang="ru-RU" sz="2800" b="1" dirty="0" err="1" smtClean="0">
                <a:solidFill>
                  <a:schemeClr val="accent1"/>
                </a:solidFill>
              </a:rPr>
              <a:t>шк</a:t>
            </a:r>
            <a:r>
              <a:rPr lang="ru-RU" sz="2800" b="1" dirty="0" smtClean="0">
                <a:solidFill>
                  <a:schemeClr val="accent1"/>
                </a:solidFill>
              </a:rPr>
              <a:t>. 162 и 168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дооборудовать  созданные </a:t>
            </a:r>
            <a:r>
              <a:rPr lang="ru-RU" sz="2800" b="1" dirty="0" err="1" smtClean="0">
                <a:solidFill>
                  <a:schemeClr val="accent1"/>
                </a:solidFill>
              </a:rPr>
              <a:t>роботоклассы</a:t>
            </a:r>
            <a:r>
              <a:rPr lang="ru-RU" sz="2800" b="1" dirty="0" smtClean="0">
                <a:solidFill>
                  <a:schemeClr val="accent1"/>
                </a:solidFill>
              </a:rPr>
              <a:t> в  </a:t>
            </a:r>
            <a:r>
              <a:rPr lang="ru-RU" sz="2800" b="1" dirty="0" err="1" smtClean="0">
                <a:solidFill>
                  <a:schemeClr val="accent1"/>
                </a:solidFill>
              </a:rPr>
              <a:t>шк</a:t>
            </a:r>
            <a:r>
              <a:rPr lang="ru-RU" sz="2800" b="1" dirty="0" smtClean="0">
                <a:solidFill>
                  <a:schemeClr val="accent1"/>
                </a:solidFill>
              </a:rPr>
              <a:t>. 96. 150.  135 лицее и ЦДТ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обучение 18учителей (по разным программам , включая подготовку судей для районных школьных соревнований по робототехнике)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обучение 1500 школьников по разным программам роботостроения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1"/>
                </a:solidFill>
              </a:rPr>
              <a:t>организация соревнований (межшкольных) по роботостроению среди школьников Кировского района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102" y="241910"/>
            <a:ext cx="1360504" cy="14787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70" y="135477"/>
            <a:ext cx="1195531" cy="16915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502" y="394310"/>
            <a:ext cx="1360504" cy="14787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502" y="348342"/>
            <a:ext cx="1360504" cy="147871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902" y="500742"/>
            <a:ext cx="1360504" cy="147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5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1817" y="385245"/>
            <a:ext cx="838635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Елена Алексеевна Бондарчук, к.э.н.,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 менеджер проектов Фонда «Устойчивое развитие» (ФУР)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  Тел: + 7 (916)  394 43 48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/>
              <a:t> </a:t>
            </a:r>
            <a:r>
              <a:rPr lang="ru-RU" sz="2800" u="sng" dirty="0" smtClean="0">
                <a:hlinkClick r:id="rId2"/>
              </a:rPr>
              <a:t>ebondarchuk@fund-sd.ru</a:t>
            </a:r>
            <a:endParaRPr lang="ru-RU" sz="2800" u="sng" dirty="0" smtClean="0"/>
          </a:p>
          <a:p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  </a:t>
            </a:r>
            <a:r>
              <a:rPr lang="ru-RU" sz="2800" u="sng" dirty="0" smtClean="0">
                <a:hlinkClick r:id="rId3"/>
              </a:rPr>
              <a:t>www.fund-sd.ru</a:t>
            </a:r>
            <a:r>
              <a:rPr lang="ru-RU" sz="2800" dirty="0" smtClean="0"/>
              <a:t> 			 </a:t>
            </a:r>
            <a:r>
              <a:rPr lang="ru-RU" sz="2800" u="sng" dirty="0" smtClean="0">
                <a:hlinkClick r:id="rId4"/>
              </a:rPr>
              <a:t>www.fsdejournal.ru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 smtClean="0"/>
          </a:p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Приглашаем к сотрудничеству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449" y="178526"/>
            <a:ext cx="1584850" cy="17225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263" y="4533307"/>
            <a:ext cx="1195531" cy="169158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263" y="2608548"/>
            <a:ext cx="1076140" cy="109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77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221</Words>
  <Application>Microsoft Office PowerPoint</Application>
  <PresentationFormat>Широкоэкранный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Программа «Классы Робототехники  в Самаре: продвижение в школах научно-технического творчества»  1.10.15-30.09.16  1.10.16-30.09.17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bondarchuk</dc:creator>
  <cp:lastModifiedBy>elena bondarchuk</cp:lastModifiedBy>
  <cp:revision>19</cp:revision>
  <dcterms:created xsi:type="dcterms:W3CDTF">2016-11-02T20:57:58Z</dcterms:created>
  <dcterms:modified xsi:type="dcterms:W3CDTF">2016-11-02T23:02:54Z</dcterms:modified>
</cp:coreProperties>
</file>